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8A22DF-89B4-430B-A86E-4C1B17B56F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F4D8B-195E-4408-AE3F-B59192A92A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8688D-AE63-4245-802E-3C2175BFE0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BD9F0-B999-424B-AA2A-728E4679EA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58E3A-7876-410B-B691-EE298540E4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7A80D-10F5-4A6F-A192-F3951CAFA9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F7D52-9A4B-4378-800B-AF6DD200C0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68C6-8486-4801-B7D3-4A6DBB4D2A5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97754-6AE8-4CC7-A2F0-20EE96EC95A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362DA-7DC3-4A76-8B78-7D678F75B9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5146E-D9A2-47F2-AE9A-9B7275D323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59DE241-3777-42A9-96C8-C3B9D4AB2D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14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4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4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14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5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15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16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16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6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6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6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6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6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7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517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517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7313" y="2286000"/>
            <a:ext cx="6729412" cy="1357313"/>
          </a:xfrm>
        </p:spPr>
        <p:txBody>
          <a:bodyPr anchor="ctr"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  <a:latin typeface="方正兰亭超细黑简体" pitchFamily="2" charset="-122"/>
                <a:ea typeface="方正兰亭超细黑简体" pitchFamily="2" charset="-122"/>
              </a:rPr>
              <a:t>江苏仟百艺服饰连锁机构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1750" y="3357563"/>
            <a:ext cx="4500563" cy="642937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Http://isqby.com</a:t>
            </a:r>
            <a:endParaRPr lang="zh-CN" altLang="zh-CN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86380" y="2017338"/>
            <a:ext cx="2556800" cy="55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500042"/>
            <a:ext cx="3000396" cy="966806"/>
          </a:xfrm>
        </p:spPr>
        <p:txBody>
          <a:bodyPr anchor="ctr"/>
          <a:lstStyle/>
          <a:p>
            <a:pPr eaLnBrk="1" hangingPunct="1">
              <a:defRPr/>
            </a:pPr>
            <a:r>
              <a:rPr lang="zh-CN" altLang="en-US" b="1" dirty="0" smtClean="0">
                <a:ln>
                  <a:solidFill>
                    <a:srgbClr val="0070C0"/>
                  </a:solidFill>
                </a:ln>
                <a:latin typeface="方正兰亭超细黑简体" pitchFamily="2" charset="-122"/>
                <a:ea typeface="方正兰亭超细黑简体" pitchFamily="2" charset="-122"/>
              </a:rPr>
              <a:t>企业简介</a:t>
            </a:r>
            <a:endParaRPr lang="zh-CN" altLang="zh-CN" b="1" dirty="0" smtClean="0">
              <a:ln>
                <a:solidFill>
                  <a:srgbClr val="0070C0"/>
                </a:solidFill>
              </a:ln>
              <a:latin typeface="方正兰亭超细黑简体" pitchFamily="2" charset="-122"/>
              <a:ea typeface="方正兰亭超细黑简体" pitchFamily="2" charset="-122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357313"/>
            <a:ext cx="7696200" cy="4643437"/>
          </a:xfrm>
        </p:spPr>
        <p:txBody>
          <a:bodyPr/>
          <a:lstStyle/>
          <a:p>
            <a:pPr eaLnBrk="1" hangingPunct="1">
              <a:buFont typeface="Wingdings" pitchFamily="2" charset="2"/>
              <a:buChar char="u"/>
            </a:pP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在日新月异的二十一世纪的今天，毛衣编织已被越来越多的人们所喜爱。仟百艺作为常州编织用品行业的中流砥柱，其对常州编织业作出的贡献是显著的！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 typeface="Wingdings" pitchFamily="2" charset="2"/>
              <a:buChar char="u"/>
            </a:pP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仟百艺成立于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2002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8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月，从“小作坊”到公司化运营，在短短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几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间已经成为本城市及周边地区家喻户晓的知名品牌，众多时尚都市女性对仟百艺的编织用品情有独钟，对仟百艺新颖、时尚的款式都爱不释手。仟百艺已经成为她们生活的一部分！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 typeface="Wingdings" pitchFamily="2" charset="2"/>
              <a:buChar char="u"/>
            </a:pP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仟百艺为不断提升量体定做的质量与成衣品质，潜心研发，从严格的原料采购，到时尚、个性化、纯手工打造的图样设计，再到精艺的成衣流水加工生产，层层严格把关！仟百艺的服装保持了“独立、成熟、素雅但不失活力”的风格，连贯造型象征着对纯粹和内在的吸引力的追求，用不露声色的设计衬托穿着者的原色魅力。因为仟百艺相信时尚更多是一种内心的、充满活力和创造力的体现！</a:t>
            </a:r>
          </a:p>
          <a:p>
            <a:pPr eaLnBrk="1" hangingPunct="1"/>
            <a:endParaRPr lang="zh-CN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endParaRPr lang="zh-CN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/>
            <a:endParaRPr lang="zh-CN" altLang="zh-C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3071813" cy="895350"/>
          </a:xfrm>
        </p:spPr>
        <p:txBody>
          <a:bodyPr anchor="ctr"/>
          <a:lstStyle/>
          <a:p>
            <a:pPr eaLnBrk="1" hangingPunct="1"/>
            <a:r>
              <a:rPr lang="zh-CN" altLang="en-US" sz="4000" b="1" smtClean="0">
                <a:solidFill>
                  <a:srgbClr val="C00000"/>
                </a:solidFill>
                <a:latin typeface="方正兰亭超细黑简体" pitchFamily="2" charset="-122"/>
                <a:ea typeface="方正兰亭超细黑简体" pitchFamily="2" charset="-122"/>
              </a:rPr>
              <a:t>招聘信息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75" y="1500188"/>
            <a:ext cx="7696200" cy="4143375"/>
          </a:xfrm>
        </p:spPr>
        <p:txBody>
          <a:bodyPr/>
          <a:lstStyle/>
          <a:p>
            <a:pPr eaLnBrk="1" hangingPunct="1">
              <a:buFont typeface="Wingdings" pitchFamily="2" charset="2"/>
              <a:buChar char="u"/>
              <a:defRPr/>
            </a:pP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储备店长</a:t>
            </a:r>
            <a:endParaRPr lang="en-US" altLang="zh-CN" sz="2800" dirty="0" smtClean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岗位描述：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协助店长处理门店的日常事务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全力执行公司经营方针，完成其门店的销售指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标。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岗位要求：</a:t>
            </a:r>
            <a:r>
              <a:rPr lang="en-US" altLang="zh-CN" sz="2000" b="1" dirty="0" smtClean="0">
                <a:latin typeface="楷体_GB2312" pitchFamily="49" charset="-122"/>
                <a:ea typeface="楷体_GB2312" pitchFamily="49" charset="-122"/>
              </a:rPr>
              <a:t>A、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女性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满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周岁以上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，大专及以上文化；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             B、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有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年以上服装品牌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兼职销售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经验；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C、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熟悉店铺运作流程；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               D、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具备团队作战精神，责任心强；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待遇说明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有年休假、交五金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、薪资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3000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—5000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；</a:t>
            </a:r>
            <a:endParaRPr lang="zh-CN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晋升空间大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储备店长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店长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预备股东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股东</a:t>
            </a:r>
          </a:p>
          <a:p>
            <a:pPr eaLnBrk="1" hangingPunct="1">
              <a:buFontTx/>
              <a:buNone/>
              <a:defRPr/>
            </a:pPr>
            <a:endParaRPr lang="zh-CN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Tx/>
              <a:buNone/>
              <a:defRPr/>
            </a:pPr>
            <a:endParaRPr lang="zh-CN" altLang="zh-CN" sz="2400" b="1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Tx/>
              <a:buNone/>
              <a:defRPr/>
            </a:pPr>
            <a:endParaRPr lang="zh-CN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571500" y="714375"/>
            <a:ext cx="2671763" cy="1038225"/>
          </a:xfrm>
        </p:spPr>
        <p:txBody>
          <a:bodyPr anchor="ctr"/>
          <a:lstStyle/>
          <a:p>
            <a:pPr eaLnBrk="1" hangingPunct="1"/>
            <a:r>
              <a:rPr lang="zh-CN" altLang="en-US" sz="4000" smtClean="0">
                <a:solidFill>
                  <a:srgbClr val="C00000"/>
                </a:solidFill>
                <a:latin typeface="方正兰亭超细黑简体" pitchFamily="2" charset="-122"/>
                <a:ea typeface="方正兰亭超细黑简体" pitchFamily="2" charset="-122"/>
              </a:rPr>
              <a:t>招聘信息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75" y="1714500"/>
            <a:ext cx="7696200" cy="3714750"/>
          </a:xfrm>
        </p:spPr>
        <p:txBody>
          <a:bodyPr/>
          <a:lstStyle/>
          <a:p>
            <a:pPr eaLnBrk="1" hangingPunct="1">
              <a:buFont typeface="Wingdings" pitchFamily="2" charset="2"/>
              <a:buChar char="u"/>
              <a:defRPr/>
            </a:pP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导  购</a:t>
            </a:r>
            <a:endParaRPr lang="en-US" altLang="zh-CN" sz="2800" dirty="0" smtClean="0">
              <a:latin typeface="黑体" pitchFamily="2" charset="-122"/>
              <a:ea typeface="黑体" pitchFamily="2" charset="-122"/>
            </a:endParaRPr>
          </a:p>
          <a:p>
            <a:pPr marL="0"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岗位描述：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商品销售、商品陈列、库存商品保管、店内环境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维护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等工作，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确保销售目标顺利完成。</a:t>
            </a:r>
            <a:endParaRPr lang="en-US" altLang="zh-CN" sz="2400" dirty="0" smtClean="0">
              <a:latin typeface="楷体_GB2312" pitchFamily="49" charset="-122"/>
              <a:ea typeface="楷体_GB2312" pitchFamily="49" charset="-122"/>
            </a:endParaRPr>
          </a:p>
          <a:p>
            <a:pPr marL="0"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岗位要求：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女性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满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周岁以上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，大专及以上文化；热爱服装零售行业；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过服装销售、品牌干洗、皮具护理等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兼职工作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优先录用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待遇说明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有年休假、交五金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、薪资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2500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—5000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ts val="35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晋升空间大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导购</a:t>
            </a:r>
            <a:r>
              <a:rPr lang="en-US" altLang="zh-CN" sz="2000" b="1" dirty="0" smtClean="0">
                <a:latin typeface="楷体_GB2312" pitchFamily="49" charset="-122"/>
                <a:ea typeface="楷体_GB2312" pitchFamily="49" charset="-122"/>
              </a:rPr>
              <a:t>—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储备店长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店长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预备股东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股东</a:t>
            </a:r>
          </a:p>
          <a:p>
            <a:pPr eaLnBrk="1" hangingPunct="1">
              <a:defRPr/>
            </a:pPr>
            <a:endParaRPr lang="zh-CN" alt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642938" y="652463"/>
            <a:ext cx="2743200" cy="1204912"/>
          </a:xfrm>
        </p:spPr>
        <p:txBody>
          <a:bodyPr anchor="ctr"/>
          <a:lstStyle/>
          <a:p>
            <a:pPr eaLnBrk="1" hangingPunct="1"/>
            <a:r>
              <a:rPr lang="zh-CN" altLang="en-US" smtClean="0">
                <a:solidFill>
                  <a:srgbClr val="C00000"/>
                </a:solidFill>
                <a:latin typeface="方正兰亭超细黑简体" pitchFamily="2" charset="-122"/>
                <a:ea typeface="方正兰亭超细黑简体" pitchFamily="2" charset="-122"/>
              </a:rPr>
              <a:t>招聘信息</a:t>
            </a:r>
            <a:endParaRPr lang="zh-CN" altLang="en-US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>
          <a:xfrm>
            <a:off x="642938" y="1785938"/>
            <a:ext cx="7696200" cy="3886200"/>
          </a:xfrm>
        </p:spPr>
        <p:txBody>
          <a:bodyPr/>
          <a:lstStyle/>
          <a:p>
            <a:pPr marL="0" indent="0" eaLnBrk="1" hangingPunct="1">
              <a:lnSpc>
                <a:spcPts val="3500"/>
              </a:lnSpc>
              <a:buFont typeface="Wingdings" pitchFamily="2" charset="2"/>
              <a:buChar char="u"/>
            </a:pPr>
            <a:r>
              <a:rPr lang="zh-CN" altLang="en-US" sz="2800" smtClean="0">
                <a:latin typeface="黑体" pitchFamily="2" charset="-122"/>
                <a:ea typeface="黑体" pitchFamily="2" charset="-122"/>
              </a:rPr>
              <a:t>电话客服</a:t>
            </a:r>
            <a:endParaRPr lang="en-US" altLang="zh-CN" sz="2800" smtClean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</a:pPr>
            <a:r>
              <a:rPr lang="zh-CN" altLang="en-US" sz="2400" b="1" smtClean="0">
                <a:latin typeface="楷体_GB2312" pitchFamily="49" charset="-122"/>
                <a:ea typeface="楷体_GB2312" pitchFamily="49" charset="-122"/>
              </a:rPr>
              <a:t>岗位描述：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负责接听电话，客户售后跟踪服务</a:t>
            </a:r>
            <a:endParaRPr lang="en-US" altLang="zh-CN" sz="200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</a:pPr>
            <a:r>
              <a:rPr lang="zh-CN" altLang="en-US" sz="2400" b="1" smtClean="0">
                <a:latin typeface="楷体_GB2312" pitchFamily="49" charset="-122"/>
                <a:ea typeface="楷体_GB2312" pitchFamily="49" charset="-122"/>
              </a:rPr>
              <a:t>岗位要求：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女性，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满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18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周以上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岁，大专及以上文化；性格温和，普通话标准，较强的沟通协调能力；做过客服（移动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联通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电信）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兼职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工作的优先录用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sz="240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</a:pPr>
            <a:r>
              <a:rPr lang="zh-CN" altLang="zh-CN" sz="2400" b="1" smtClean="0">
                <a:latin typeface="楷体_GB2312" pitchFamily="49" charset="-122"/>
                <a:ea typeface="楷体_GB2312" pitchFamily="49" charset="-122"/>
              </a:rPr>
              <a:t>待遇说明</a:t>
            </a:r>
            <a:r>
              <a:rPr lang="zh-CN" altLang="en-US" sz="2400" b="1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有年休假、交五金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、薪资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2500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—5000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；</a:t>
            </a:r>
            <a:endParaRPr lang="zh-CN" altLang="zh-CN" sz="200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500"/>
              </a:lnSpc>
              <a:buFontTx/>
              <a:buNone/>
            </a:pPr>
            <a:r>
              <a:rPr lang="zh-CN" altLang="zh-CN" sz="2400" b="1" smtClean="0">
                <a:latin typeface="楷体_GB2312" pitchFamily="49" charset="-122"/>
                <a:ea typeface="楷体_GB2312" pitchFamily="49" charset="-122"/>
              </a:rPr>
              <a:t>晋升空间大</a:t>
            </a:r>
            <a:r>
              <a:rPr lang="zh-CN" altLang="en-US" sz="2400" b="1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en-US" sz="2000" b="1" smtClean="0">
                <a:latin typeface="楷体_GB2312" pitchFamily="49" charset="-122"/>
                <a:ea typeface="楷体_GB2312" pitchFamily="49" charset="-122"/>
              </a:rPr>
              <a:t>普通员工</a:t>
            </a:r>
            <a:r>
              <a:rPr lang="en-US" altLang="zh-CN" sz="2000" b="1" smtClean="0">
                <a:latin typeface="楷体_GB2312" pitchFamily="49" charset="-122"/>
                <a:ea typeface="楷体_GB2312" pitchFamily="49" charset="-122"/>
              </a:rPr>
              <a:t>—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储备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主管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—</a:t>
            </a:r>
            <a:r>
              <a:rPr lang="zh-CN" altLang="en-US" sz="2000" smtClean="0">
                <a:latin typeface="楷体_GB2312" pitchFamily="49" charset="-122"/>
                <a:ea typeface="楷体_GB2312" pitchFamily="49" charset="-122"/>
              </a:rPr>
              <a:t>主管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预备股东</a:t>
            </a:r>
            <a:r>
              <a:rPr lang="en-US" altLang="zh-CN" sz="200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smtClean="0">
                <a:latin typeface="楷体_GB2312" pitchFamily="49" charset="-122"/>
                <a:ea typeface="楷体_GB2312" pitchFamily="49" charset="-122"/>
              </a:rPr>
              <a:t>股东</a:t>
            </a:r>
          </a:p>
          <a:p>
            <a:pPr marL="0" indent="0" eaLnBrk="1" hangingPunct="1">
              <a:lnSpc>
                <a:spcPts val="3500"/>
              </a:lnSpc>
            </a:pPr>
            <a:endParaRPr lang="zh-CN" altLang="en-US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3100388" cy="895350"/>
          </a:xfrm>
        </p:spPr>
        <p:txBody>
          <a:bodyPr anchor="ctr"/>
          <a:lstStyle/>
          <a:p>
            <a:pPr eaLnBrk="1" hangingPunct="1"/>
            <a:r>
              <a:rPr lang="zh-CN" altLang="en-US" smtClean="0">
                <a:solidFill>
                  <a:srgbClr val="C00000"/>
                </a:solidFill>
                <a:latin typeface="方正兰亭超细黑简体" pitchFamily="2" charset="-122"/>
                <a:ea typeface="方正兰亭超细黑简体" pitchFamily="2" charset="-122"/>
              </a:rPr>
              <a:t>招聘信息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38" y="1357313"/>
            <a:ext cx="7696200" cy="4500562"/>
          </a:xfrm>
        </p:spPr>
        <p:txBody>
          <a:bodyPr/>
          <a:lstStyle/>
          <a:p>
            <a:pPr eaLnBrk="1" hangingPunct="1">
              <a:lnSpc>
                <a:spcPts val="3400"/>
              </a:lnSpc>
              <a:buFont typeface="Wingdings" pitchFamily="2" charset="2"/>
              <a:buChar char="u"/>
              <a:defRPr/>
            </a:pPr>
            <a:r>
              <a:rPr lang="zh-CN" altLang="zh-CN" sz="2800" dirty="0" smtClean="0">
                <a:latin typeface="黑体" pitchFamily="2" charset="-122"/>
                <a:ea typeface="黑体" pitchFamily="2" charset="-122"/>
              </a:rPr>
              <a:t>服装色彩搭配师</a:t>
            </a:r>
            <a:endParaRPr lang="en-US" altLang="zh-CN" sz="2800" dirty="0" smtClean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ts val="34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岗位描述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：负责店铺新款服装选择及对服装的分析介绍，及时掌握最新市场信息；运用色彩搭配，服装搭配，并达到协调统一；根据店铺的定位和风格，紧跟时尚，不断创新；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4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岗位要求：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服装设计或化妆造型、美术相关专业毕业优先；有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过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服装搭配或时尚杂志或相关电子商务类编辑工作经验优先；有很强的创造力，有高度的责任心，具有极强的执行力；</a:t>
            </a:r>
            <a:endParaRPr lang="en-US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4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待遇说明：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有年休假、交五金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薪资待遇：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3000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—5000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；</a:t>
            </a:r>
            <a:endParaRPr lang="zh-CN" altLang="zh-CN" sz="2000" dirty="0" smtClean="0">
              <a:latin typeface="楷体_GB2312" pitchFamily="49" charset="-122"/>
              <a:ea typeface="楷体_GB2312" pitchFamily="49" charset="-122"/>
            </a:endParaRPr>
          </a:p>
          <a:p>
            <a:pPr marL="0" indent="0" eaLnBrk="1" hangingPunct="1">
              <a:lnSpc>
                <a:spcPts val="3400"/>
              </a:lnSpc>
              <a:buFontTx/>
              <a:buNone/>
              <a:defRPr/>
            </a:pPr>
            <a:r>
              <a:rPr lang="zh-CN" altLang="zh-CN" sz="2400" b="1" dirty="0" smtClean="0">
                <a:latin typeface="楷体_GB2312" pitchFamily="49" charset="-122"/>
                <a:ea typeface="楷体_GB2312" pitchFamily="49" charset="-122"/>
              </a:rPr>
              <a:t>晋升空间大</a:t>
            </a:r>
            <a:r>
              <a:rPr lang="zh-CN" altLang="en-US" sz="2400" b="1" dirty="0" smtClean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en-US" altLang="zh-CN" sz="24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普通员工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储备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主管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—</a:t>
            </a:r>
            <a:r>
              <a:rPr lang="zh-CN" altLang="en-US" sz="2000" dirty="0" smtClean="0">
                <a:latin typeface="楷体_GB2312" pitchFamily="49" charset="-122"/>
                <a:ea typeface="楷体_GB2312" pitchFamily="49" charset="-122"/>
              </a:rPr>
              <a:t>主管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预备股东</a:t>
            </a:r>
            <a:r>
              <a:rPr lang="en-US" altLang="zh-CN" sz="2000" dirty="0" smtClean="0"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zh-CN" sz="2000" dirty="0" smtClean="0">
                <a:latin typeface="楷体_GB2312" pitchFamily="49" charset="-122"/>
                <a:ea typeface="楷体_GB2312" pitchFamily="49" charset="-122"/>
              </a:rPr>
              <a:t>股东；</a:t>
            </a:r>
          </a:p>
          <a:p>
            <a:pPr marL="0" indent="0" eaLnBrk="1" hangingPunct="1">
              <a:lnSpc>
                <a:spcPts val="3500"/>
              </a:lnSpc>
              <a:defRPr/>
            </a:pPr>
            <a:endParaRPr lang="zh-CN" altLang="en-US" sz="2000" dirty="0" smtClean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1571625" y="1928813"/>
            <a:ext cx="6000750" cy="2714625"/>
          </a:xfrm>
        </p:spPr>
        <p:txBody>
          <a:bodyPr anchor="ctr"/>
          <a:lstStyle/>
          <a:p>
            <a:pPr eaLnBrk="1" hangingPunct="1"/>
            <a:r>
              <a:rPr lang="zh-CN" altLang="en-US" b="1" dirty="0" smtClean="0">
                <a:solidFill>
                  <a:srgbClr val="0070C0"/>
                </a:solidFill>
                <a:latin typeface="方正兰亭超细黑简体" pitchFamily="2" charset="-122"/>
                <a:ea typeface="方正兰亭超细黑简体" pitchFamily="2" charset="-122"/>
              </a:rPr>
              <a:t>欢迎加入仟百艺服饰</a:t>
            </a:r>
            <a:r>
              <a:rPr lang="en-US" altLang="zh-CN" b="1" dirty="0" smtClean="0">
                <a:solidFill>
                  <a:srgbClr val="0070C0"/>
                </a:solidFill>
                <a:latin typeface="方正兰亭超细黑简体" pitchFamily="2" charset="-122"/>
                <a:ea typeface="方正兰亭超细黑简体" pitchFamily="2" charset="-122"/>
              </a:rPr>
              <a:t/>
            </a:r>
            <a:br>
              <a:rPr lang="en-US" altLang="zh-CN" b="1" dirty="0" smtClean="0">
                <a:solidFill>
                  <a:srgbClr val="0070C0"/>
                </a:solidFill>
                <a:latin typeface="方正兰亭超细黑简体" pitchFamily="2" charset="-122"/>
                <a:ea typeface="方正兰亭超细黑简体" pitchFamily="2" charset="-122"/>
              </a:rPr>
            </a:br>
            <a:r>
              <a:rPr lang="zh-CN" altLang="en-US" b="1" dirty="0" smtClean="0">
                <a:solidFill>
                  <a:srgbClr val="0070C0"/>
                </a:solidFill>
                <a:latin typeface="方正兰亭超细黑简体" pitchFamily="2" charset="-122"/>
                <a:ea typeface="方正兰亭超细黑简体" pitchFamily="2" charset="-122"/>
              </a:rPr>
              <a:t>连锁机构！</a:t>
            </a:r>
            <a:r>
              <a:rPr lang="en-US" altLang="zh-CN" dirty="0" smtClean="0">
                <a:solidFill>
                  <a:srgbClr val="0070C0"/>
                </a:solidFill>
              </a:rPr>
              <a:t/>
            </a:r>
            <a:br>
              <a:rPr lang="en-US" altLang="zh-CN" dirty="0" smtClean="0">
                <a:solidFill>
                  <a:srgbClr val="0070C0"/>
                </a:solidFill>
              </a:rPr>
            </a:br>
            <a:r>
              <a:rPr lang="en-US" altLang="zh-CN" dirty="0" smtClean="0">
                <a:solidFill>
                  <a:srgbClr val="0070C0"/>
                </a:solidFill>
              </a:rPr>
              <a:t>    </a:t>
            </a:r>
            <a:r>
              <a:rPr lang="zh-CN" altLang="en-US" sz="6600" dirty="0" smtClean="0">
                <a:solidFill>
                  <a:srgbClr val="0070C0"/>
                </a:solidFill>
              </a:rPr>
              <a:t>谢谢观看！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71</TotalTime>
  <Words>1055</Words>
  <Application>Microsoft Office PowerPoint</Application>
  <PresentationFormat>全屏显示(4:3)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Comic Sans MS</vt:lpstr>
      <vt:lpstr>宋体</vt:lpstr>
      <vt:lpstr>Arial</vt:lpstr>
      <vt:lpstr>Calibri</vt:lpstr>
      <vt:lpstr>方正兰亭超细黑简体</vt:lpstr>
      <vt:lpstr>楷体_GB2312</vt:lpstr>
      <vt:lpstr>Wingdings</vt:lpstr>
      <vt:lpstr>黑体</vt:lpstr>
      <vt:lpstr>Crayons</vt:lpstr>
      <vt:lpstr>江苏仟百艺服饰连锁机构</vt:lpstr>
      <vt:lpstr>企业简介</vt:lpstr>
      <vt:lpstr>招聘信息</vt:lpstr>
      <vt:lpstr>招聘信息</vt:lpstr>
      <vt:lpstr>招聘信息</vt:lpstr>
      <vt:lpstr>招聘信息</vt:lpstr>
      <vt:lpstr>欢迎加入仟百艺服饰 连锁机构！     谢谢观看！</vt:lpstr>
    </vt:vector>
  </TitlesOfParts>
  <Company>Microsoft 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江苏仟百艺服饰连锁机构</dc:title>
  <dc:creator>User</dc:creator>
  <cp:lastModifiedBy>Administrator</cp:lastModifiedBy>
  <cp:revision>10</cp:revision>
  <dcterms:created xsi:type="dcterms:W3CDTF">2014-11-22T00:54:31Z</dcterms:created>
  <dcterms:modified xsi:type="dcterms:W3CDTF">2014-11-22T02:06:56Z</dcterms:modified>
</cp:coreProperties>
</file>